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302" r:id="rId2"/>
    <p:sldId id="298" r:id="rId3"/>
    <p:sldId id="304" r:id="rId4"/>
    <p:sldId id="305" r:id="rId5"/>
    <p:sldId id="306" r:id="rId6"/>
    <p:sldId id="279" r:id="rId7"/>
    <p:sldId id="312" r:id="rId8"/>
    <p:sldId id="289" r:id="rId9"/>
    <p:sldId id="313" r:id="rId10"/>
    <p:sldId id="292" r:id="rId11"/>
    <p:sldId id="314" r:id="rId12"/>
    <p:sldId id="308" r:id="rId13"/>
    <p:sldId id="286" r:id="rId14"/>
    <p:sldId id="309" r:id="rId15"/>
    <p:sldId id="301" r:id="rId16"/>
  </p:sldIdLst>
  <p:sldSz cx="9144000" cy="6858000" type="screen4x3"/>
  <p:notesSz cx="6858000" cy="91440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FF0000"/>
    <a:srgbClr val="FF0066"/>
    <a:srgbClr val="3561AD"/>
    <a:srgbClr val="FE7F00"/>
    <a:srgbClr val="FF9933"/>
    <a:srgbClr val="CC0000"/>
    <a:srgbClr val="FF6600"/>
    <a:srgbClr val="4D4D4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1" autoAdjust="0"/>
    <p:restoredTop sz="92571" autoAdjust="0"/>
  </p:normalViewPr>
  <p:slideViewPr>
    <p:cSldViewPr>
      <p:cViewPr varScale="1">
        <p:scale>
          <a:sx n="120" d="100"/>
          <a:sy n="120" d="100"/>
        </p:scale>
        <p:origin x="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3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60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0"/>
            <a:r>
              <a:rPr lang="fr-FR" noProof="0"/>
              <a:t>Deuxième niveau</a:t>
            </a:r>
          </a:p>
          <a:p>
            <a:pPr lvl="0"/>
            <a:r>
              <a:rPr lang="fr-FR" noProof="0"/>
              <a:t>Troisième niveau</a:t>
            </a:r>
          </a:p>
          <a:p>
            <a:pPr lvl="0"/>
            <a:r>
              <a:rPr lang="fr-FR" noProof="0"/>
              <a:t>Quatrième niveau</a:t>
            </a:r>
          </a:p>
          <a:p>
            <a:pPr lvl="0"/>
            <a:r>
              <a:rPr lang="fr-FR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5A2480-E1E6-44B1-85A6-90EE52C6BA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630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5A2480-E1E6-44B1-85A6-90EE52C6BA7E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22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ea quadri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258888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82675" y="533400"/>
            <a:ext cx="8061325" cy="0"/>
          </a:xfrm>
          <a:prstGeom prst="line">
            <a:avLst/>
          </a:prstGeom>
          <a:noFill/>
          <a:ln w="28575">
            <a:solidFill>
              <a:srgbClr val="FFB31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082675" y="6324600"/>
            <a:ext cx="8061325" cy="0"/>
          </a:xfrm>
          <a:prstGeom prst="line">
            <a:avLst/>
          </a:prstGeom>
          <a:noFill/>
          <a:ln w="28575">
            <a:solidFill>
              <a:srgbClr val="70BC1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229600" y="64008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0ED4B7A5-1FB2-4749-94E9-EDD9DC891A12}" type="slidenum">
              <a:rPr lang="fr-FR" sz="1400">
                <a:latin typeface="Arial" charset="0"/>
              </a:rPr>
              <a:pPr algn="r">
                <a:defRPr/>
              </a:pPr>
              <a:t>‹N°›</a:t>
            </a:fld>
            <a:endParaRPr lang="fr-FR" sz="1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66800" y="6400800"/>
            <a:ext cx="594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defRPr/>
            </a:pPr>
            <a:endParaRPr lang="fr-FR" sz="120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9500" y="719138"/>
            <a:ext cx="7521575" cy="530066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4800">
                <a:solidFill>
                  <a:srgbClr val="4F551F"/>
                </a:solidFill>
              </a:defRPr>
            </a:lvl1pPr>
          </a:lstStyle>
          <a:p>
            <a:r>
              <a:rPr lang="fr-FR"/>
              <a:t>TITRE DE LA PRESENTATION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sz="quarter" idx="1"/>
          </p:nvPr>
        </p:nvSpPr>
        <p:spPr>
          <a:xfrm flipH="1" flipV="1">
            <a:off x="8839200" y="5715000"/>
            <a:ext cx="76200" cy="762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13" y="76200"/>
            <a:ext cx="7558087" cy="3603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79500" y="762000"/>
            <a:ext cx="7912100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13575" y="76200"/>
            <a:ext cx="1978025" cy="6096000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79500" y="76200"/>
            <a:ext cx="5781675" cy="6096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13" y="76200"/>
            <a:ext cx="7558087" cy="3603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0" y="762000"/>
            <a:ext cx="79121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13" y="76200"/>
            <a:ext cx="7558087" cy="3603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9500" y="762000"/>
            <a:ext cx="387985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1750" y="762000"/>
            <a:ext cx="387985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13" y="76200"/>
            <a:ext cx="7558087" cy="3603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1524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30000"/>
        <a:buChar char="•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3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Oval 60"/>
          <p:cNvSpPr>
            <a:spLocks noChangeArrowheads="1"/>
          </p:cNvSpPr>
          <p:nvPr/>
        </p:nvSpPr>
        <p:spPr bwMode="auto">
          <a:xfrm>
            <a:off x="3908770" y="3101305"/>
            <a:ext cx="934343" cy="943775"/>
          </a:xfrm>
          <a:prstGeom prst="ellipse">
            <a:avLst/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32325" y="2132856"/>
            <a:ext cx="71808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DIAPOSITIVES SUIVANTES</a:t>
            </a:r>
          </a:p>
          <a:p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SONT MODIFIABLES</a:t>
            </a:r>
          </a:p>
          <a:p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(MASQUE DES DIAPOSITIVES)</a:t>
            </a:r>
          </a:p>
        </p:txBody>
      </p:sp>
    </p:spTree>
    <p:extLst>
      <p:ext uri="{BB962C8B-B14F-4D97-AF65-F5344CB8AC3E}">
        <p14:creationId xmlns:p14="http://schemas.microsoft.com/office/powerpoint/2010/main" val="238376641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486749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FF0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063573" y="753736"/>
            <a:ext cx="6624736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ROUGE</a:t>
            </a:r>
          </a:p>
        </p:txBody>
      </p:sp>
    </p:spTree>
    <p:extLst>
      <p:ext uri="{BB962C8B-B14F-4D97-AF65-F5344CB8AC3E}">
        <p14:creationId xmlns:p14="http://schemas.microsoft.com/office/powerpoint/2010/main" val="312665755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486749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FF0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063573" y="767190"/>
            <a:ext cx="6624736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ROUGE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88506" y="5799117"/>
            <a:ext cx="5119992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EXTERNE</a:t>
            </a:r>
          </a:p>
        </p:txBody>
      </p:sp>
    </p:spTree>
    <p:extLst>
      <p:ext uri="{BB962C8B-B14F-4D97-AF65-F5344CB8AC3E}">
        <p14:creationId xmlns:p14="http://schemas.microsoft.com/office/powerpoint/2010/main" val="290956447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3B4E8F92-D67E-9549-8FA9-F1E1DA0BE2D8}"/>
              </a:ext>
            </a:extLst>
          </p:cNvPr>
          <p:cNvSpPr/>
          <p:nvPr/>
        </p:nvSpPr>
        <p:spPr bwMode="auto">
          <a:xfrm>
            <a:off x="2755820" y="1390777"/>
            <a:ext cx="3490706" cy="3478383"/>
          </a:xfrm>
          <a:prstGeom prst="ellipse">
            <a:avLst/>
          </a:prstGeom>
          <a:pattFill prst="wdUpDiag">
            <a:fgClr>
              <a:srgbClr val="FF7E79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E899E8-7A88-BC44-9F96-68486149053C}"/>
              </a:ext>
            </a:extLst>
          </p:cNvPr>
          <p:cNvSpPr/>
          <p:nvPr/>
        </p:nvSpPr>
        <p:spPr bwMode="auto">
          <a:xfrm>
            <a:off x="2592000" y="279000"/>
            <a:ext cx="3960000" cy="6300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er 1"/>
          <p:cNvGrpSpPr>
            <a:grpSpLocks noChangeAspect="1"/>
          </p:cNvGrpSpPr>
          <p:nvPr/>
        </p:nvGrpSpPr>
        <p:grpSpPr>
          <a:xfrm>
            <a:off x="4158113" y="1502804"/>
            <a:ext cx="732943" cy="734643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FF0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2625078" y="442773"/>
            <a:ext cx="3909464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3400" b="1" dirty="0">
                <a:solidFill>
                  <a:srgbClr val="FF0000"/>
                </a:solidFill>
                <a:latin typeface="Calibri"/>
                <a:cs typeface="Calibri"/>
              </a:rPr>
              <a:t>ZONE D’OPÉRATION</a:t>
            </a:r>
          </a:p>
          <a:p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APPAREIL DE RADIOGRAPHIE MOBILE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2598892" y="5757307"/>
            <a:ext cx="395310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1600" b="1" dirty="0">
                <a:solidFill>
                  <a:srgbClr val="000000"/>
                </a:solidFill>
                <a:latin typeface="Calibri"/>
                <a:cs typeface="Calibri"/>
              </a:rPr>
              <a:t>Risque d’exposition EXTERNE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CDFA99ED-C0D4-8542-980C-3E672A7D7C66}"/>
              </a:ext>
            </a:extLst>
          </p:cNvPr>
          <p:cNvSpPr/>
          <p:nvPr/>
        </p:nvSpPr>
        <p:spPr bwMode="auto">
          <a:xfrm>
            <a:off x="3849403" y="2348880"/>
            <a:ext cx="1350364" cy="1411763"/>
          </a:xfrm>
          <a:prstGeom prst="roundRect">
            <a:avLst>
              <a:gd name="adj" fmla="val 50000"/>
            </a:avLst>
          </a:prstGeom>
          <a:solidFill>
            <a:srgbClr val="FF0000">
              <a:alpha val="7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D39534E-FD5C-264D-B0C7-CE13D4E6F1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7" t="2181" r="22741" b="9177"/>
          <a:stretch/>
        </p:blipFill>
        <p:spPr>
          <a:xfrm>
            <a:off x="4057133" y="2405525"/>
            <a:ext cx="940041" cy="2183262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9823A8F-10B7-5747-A674-1CBE0A7DBE76}"/>
              </a:ext>
            </a:extLst>
          </p:cNvPr>
          <p:cNvSpPr/>
          <p:nvPr/>
        </p:nvSpPr>
        <p:spPr bwMode="auto">
          <a:xfrm rot="5400000">
            <a:off x="3220291" y="2806606"/>
            <a:ext cx="582211" cy="53435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A97112-BF8D-8944-9336-15D1285672AC}"/>
              </a:ext>
            </a:extLst>
          </p:cNvPr>
          <p:cNvSpPr/>
          <p:nvPr/>
        </p:nvSpPr>
        <p:spPr bwMode="auto">
          <a:xfrm rot="5400000">
            <a:off x="4010969" y="2804366"/>
            <a:ext cx="92328" cy="55711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400C67-5F22-8941-892F-C30F6BD167AF}"/>
              </a:ext>
            </a:extLst>
          </p:cNvPr>
          <p:cNvSpPr/>
          <p:nvPr/>
        </p:nvSpPr>
        <p:spPr bwMode="auto">
          <a:xfrm rot="5400000">
            <a:off x="4340791" y="2927723"/>
            <a:ext cx="291107" cy="30134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2" name="Image 3" descr="matiereradiaoctive.jpg">
            <a:extLst>
              <a:ext uri="{FF2B5EF4-FFF2-40B4-BE49-F238E27FC236}">
                <a16:creationId xmlns:a16="http://schemas.microsoft.com/office/drawing/2014/main" id="{B9C26F61-6708-EB4D-B871-1AD9DD899D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5671" y="2932841"/>
            <a:ext cx="324000" cy="28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C317E9F-56ED-F34F-BA8D-38A77D618333}"/>
              </a:ext>
            </a:extLst>
          </p:cNvPr>
          <p:cNvCxnSpPr>
            <a:cxnSpLocks/>
          </p:cNvCxnSpPr>
          <p:nvPr/>
        </p:nvCxnSpPr>
        <p:spPr bwMode="auto">
          <a:xfrm>
            <a:off x="4497671" y="3073346"/>
            <a:ext cx="70209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086B171E-300C-2646-AF3D-24E708AF939B}"/>
              </a:ext>
            </a:extLst>
          </p:cNvPr>
          <p:cNvSpPr txBox="1"/>
          <p:nvPr/>
        </p:nvSpPr>
        <p:spPr>
          <a:xfrm>
            <a:off x="4663599" y="2741680"/>
            <a:ext cx="566550" cy="269304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50" dirty="0">
                <a:latin typeface="Calibri" panose="020F0502020204030204" pitchFamily="34" charset="0"/>
                <a:cs typeface="Calibri" panose="020F0502020204030204" pitchFamily="34" charset="0"/>
              </a:rPr>
              <a:t>50 cm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81EEEF75-3AEC-F849-B9E7-6177100332CF}"/>
              </a:ext>
            </a:extLst>
          </p:cNvPr>
          <p:cNvSpPr txBox="1"/>
          <p:nvPr/>
        </p:nvSpPr>
        <p:spPr>
          <a:xfrm>
            <a:off x="2598891" y="5107250"/>
            <a:ext cx="39531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La zone d’opération est définie </a:t>
            </a:r>
          </a:p>
          <a:p>
            <a:r>
              <a:rPr lang="fr-FR" sz="1500" dirty="0">
                <a:latin typeface="Calibri" panose="020F0502020204030204" pitchFamily="34" charset="0"/>
                <a:cs typeface="Calibri" panose="020F0502020204030204" pitchFamily="34" charset="0"/>
              </a:rPr>
              <a:t>à 50 cm du patient</a:t>
            </a:r>
          </a:p>
        </p:txBody>
      </p:sp>
      <p:pic>
        <p:nvPicPr>
          <p:cNvPr id="17" name="Image 16" descr="Une image contenant alimentation, pièce&#10;&#10;Description générée automatiquement">
            <a:extLst>
              <a:ext uri="{FF2B5EF4-FFF2-40B4-BE49-F238E27FC236}">
                <a16:creationId xmlns:a16="http://schemas.microsoft.com/office/drawing/2014/main" id="{57C1C46C-D040-6A44-802C-AF3C538CE4F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76" t="26195" r="9086" b="53362"/>
          <a:stretch/>
        </p:blipFill>
        <p:spPr>
          <a:xfrm rot="1626774">
            <a:off x="2690913" y="4474458"/>
            <a:ext cx="800392" cy="710213"/>
          </a:xfrm>
          <a:prstGeom prst="rect">
            <a:avLst/>
          </a:prstGeom>
        </p:spPr>
      </p:pic>
      <p:cxnSp>
        <p:nvCxnSpPr>
          <p:cNvPr id="14" name="Connecteur en arc 13">
            <a:extLst>
              <a:ext uri="{FF2B5EF4-FFF2-40B4-BE49-F238E27FC236}">
                <a16:creationId xmlns:a16="http://schemas.microsoft.com/office/drawing/2014/main" id="{25A6E4F2-917A-F900-E1E4-90F40A8C774C}"/>
              </a:ext>
            </a:extLst>
          </p:cNvPr>
          <p:cNvCxnSpPr>
            <a:stCxn id="9" idx="2"/>
            <a:endCxn id="17" idx="0"/>
          </p:cNvCxnSpPr>
          <p:nvPr/>
        </p:nvCxnSpPr>
        <p:spPr bwMode="auto">
          <a:xfrm rot="10800000" flipH="1" flipV="1">
            <a:off x="3244219" y="3073785"/>
            <a:ext cx="8728" cy="1439696"/>
          </a:xfrm>
          <a:prstGeom prst="curvedConnector4">
            <a:avLst>
              <a:gd name="adj1" fmla="val -2619157"/>
              <a:gd name="adj2" fmla="val 5127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879006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3" descr="matiereradiaoctiv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428625"/>
            <a:ext cx="58864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3">
            <a:extLst>
              <a:ext uri="{FF2B5EF4-FFF2-40B4-BE49-F238E27FC236}">
                <a16:creationId xmlns:a16="http://schemas.microsoft.com/office/drawing/2014/main" id="{9F3C1DFD-BE2C-5F4C-9C3D-910A09391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828" y="5733256"/>
            <a:ext cx="828092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Danger ! Source de rayonnements ionisants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3" descr="matiereradiaoctive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643063" y="428625"/>
            <a:ext cx="58864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4920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'écran 2015-01-21 02.46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836712"/>
            <a:ext cx="6282698" cy="522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1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56"/>
          <p:cNvGrpSpPr>
            <a:grpSpLocks/>
          </p:cNvGrpSpPr>
          <p:nvPr/>
        </p:nvGrpSpPr>
        <p:grpSpPr bwMode="auto">
          <a:xfrm>
            <a:off x="2771800" y="2630765"/>
            <a:ext cx="3225169" cy="3078064"/>
            <a:chOff x="1792" y="1705"/>
            <a:chExt cx="737" cy="707"/>
          </a:xfrm>
          <a:solidFill>
            <a:srgbClr val="3561AD"/>
          </a:solidFill>
        </p:grpSpPr>
        <p:sp>
          <p:nvSpPr>
            <p:cNvPr id="11274" name="Arc 57"/>
            <p:cNvSpPr>
              <a:spLocks/>
            </p:cNvSpPr>
            <p:nvPr/>
          </p:nvSpPr>
          <p:spPr bwMode="auto">
            <a:xfrm>
              <a:off x="1792" y="1706"/>
              <a:ext cx="369" cy="332"/>
            </a:xfrm>
            <a:custGeom>
              <a:avLst/>
              <a:gdLst>
                <a:gd name="T0" fmla="*/ 0 w 21600"/>
                <a:gd name="T1" fmla="*/ 0 h 19271"/>
                <a:gd name="T2" fmla="*/ 0 w 21600"/>
                <a:gd name="T3" fmla="*/ 0 h 19271"/>
                <a:gd name="T4" fmla="*/ 0 w 21600"/>
                <a:gd name="T5" fmla="*/ 0 h 192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71"/>
                <a:gd name="T11" fmla="*/ 21600 w 21600"/>
                <a:gd name="T12" fmla="*/ 19271 h 192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71" fill="none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</a:path>
                <a:path w="21600" h="19271" stroke="0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  <a:lnTo>
                    <a:pt x="21600" y="19271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5" name="Arc 58"/>
            <p:cNvSpPr>
              <a:spLocks/>
            </p:cNvSpPr>
            <p:nvPr/>
          </p:nvSpPr>
          <p:spPr bwMode="auto">
            <a:xfrm>
              <a:off x="1937" y="2037"/>
              <a:ext cx="447" cy="375"/>
            </a:xfrm>
            <a:custGeom>
              <a:avLst/>
              <a:gdLst>
                <a:gd name="T0" fmla="*/ 0 w 25494"/>
                <a:gd name="T1" fmla="*/ 0 h 21600"/>
                <a:gd name="T2" fmla="*/ 0 w 25494"/>
                <a:gd name="T3" fmla="*/ 0 h 21600"/>
                <a:gd name="T4" fmla="*/ 0 w 254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5494"/>
                <a:gd name="T10" fmla="*/ 0 h 21600"/>
                <a:gd name="T11" fmla="*/ 25494 w 254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94" h="21600" fill="none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</a:path>
                <a:path w="25494" h="21600" stroke="0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  <a:lnTo>
                    <a:pt x="12881" y="0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6" name="Arc 59"/>
            <p:cNvSpPr>
              <a:spLocks/>
            </p:cNvSpPr>
            <p:nvPr/>
          </p:nvSpPr>
          <p:spPr bwMode="auto">
            <a:xfrm>
              <a:off x="2160" y="1705"/>
              <a:ext cx="369" cy="332"/>
            </a:xfrm>
            <a:custGeom>
              <a:avLst/>
              <a:gdLst>
                <a:gd name="T0" fmla="*/ 0 w 21600"/>
                <a:gd name="T1" fmla="*/ 0 h 19265"/>
                <a:gd name="T2" fmla="*/ 0 w 21600"/>
                <a:gd name="T3" fmla="*/ 0 h 19265"/>
                <a:gd name="T4" fmla="*/ 0 w 21600"/>
                <a:gd name="T5" fmla="*/ 0 h 192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65"/>
                <a:gd name="T11" fmla="*/ 21600 w 21600"/>
                <a:gd name="T12" fmla="*/ 19265 h 192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65" fill="none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</a:path>
                <a:path w="21600" h="19265" stroke="0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  <a:lnTo>
                    <a:pt x="0" y="19265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0" name="Oval 60"/>
          <p:cNvSpPr>
            <a:spLocks noChangeArrowheads="1"/>
          </p:cNvSpPr>
          <p:nvPr/>
        </p:nvSpPr>
        <p:spPr bwMode="auto">
          <a:xfrm>
            <a:off x="3908770" y="3599214"/>
            <a:ext cx="934343" cy="943775"/>
          </a:xfrm>
          <a:prstGeom prst="ellipse">
            <a:avLst/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1" name="Oval 61"/>
          <p:cNvSpPr>
            <a:spLocks noChangeArrowheads="1"/>
          </p:cNvSpPr>
          <p:nvPr/>
        </p:nvSpPr>
        <p:spPr bwMode="auto">
          <a:xfrm>
            <a:off x="4105770" y="3802773"/>
            <a:ext cx="545971" cy="548994"/>
          </a:xfrm>
          <a:prstGeom prst="ellipse">
            <a:avLst/>
          </a:prstGeom>
          <a:solidFill>
            <a:srgbClr val="3561AD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340970" y="694383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SURVEILLÉE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BLEUE</a:t>
            </a:r>
          </a:p>
        </p:txBody>
      </p:sp>
    </p:spTree>
    <p:extLst>
      <p:ext uri="{BB962C8B-B14F-4D97-AF65-F5344CB8AC3E}">
        <p14:creationId xmlns:p14="http://schemas.microsoft.com/office/powerpoint/2010/main" val="22628589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56"/>
          <p:cNvGrpSpPr>
            <a:grpSpLocks/>
          </p:cNvGrpSpPr>
          <p:nvPr/>
        </p:nvGrpSpPr>
        <p:grpSpPr bwMode="auto">
          <a:xfrm>
            <a:off x="2771800" y="2414741"/>
            <a:ext cx="3225169" cy="3078064"/>
            <a:chOff x="1792" y="1705"/>
            <a:chExt cx="737" cy="707"/>
          </a:xfrm>
          <a:solidFill>
            <a:srgbClr val="3561AD"/>
          </a:solidFill>
        </p:grpSpPr>
        <p:sp>
          <p:nvSpPr>
            <p:cNvPr id="11274" name="Arc 57"/>
            <p:cNvSpPr>
              <a:spLocks/>
            </p:cNvSpPr>
            <p:nvPr/>
          </p:nvSpPr>
          <p:spPr bwMode="auto">
            <a:xfrm>
              <a:off x="1792" y="1706"/>
              <a:ext cx="369" cy="332"/>
            </a:xfrm>
            <a:custGeom>
              <a:avLst/>
              <a:gdLst>
                <a:gd name="T0" fmla="*/ 0 w 21600"/>
                <a:gd name="T1" fmla="*/ 0 h 19271"/>
                <a:gd name="T2" fmla="*/ 0 w 21600"/>
                <a:gd name="T3" fmla="*/ 0 h 19271"/>
                <a:gd name="T4" fmla="*/ 0 w 21600"/>
                <a:gd name="T5" fmla="*/ 0 h 192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71"/>
                <a:gd name="T11" fmla="*/ 21600 w 21600"/>
                <a:gd name="T12" fmla="*/ 19271 h 192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71" fill="none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</a:path>
                <a:path w="21600" h="19271" stroke="0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  <a:lnTo>
                    <a:pt x="21600" y="19271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5" name="Arc 58"/>
            <p:cNvSpPr>
              <a:spLocks/>
            </p:cNvSpPr>
            <p:nvPr/>
          </p:nvSpPr>
          <p:spPr bwMode="auto">
            <a:xfrm>
              <a:off x="1937" y="2037"/>
              <a:ext cx="447" cy="375"/>
            </a:xfrm>
            <a:custGeom>
              <a:avLst/>
              <a:gdLst>
                <a:gd name="T0" fmla="*/ 0 w 25494"/>
                <a:gd name="T1" fmla="*/ 0 h 21600"/>
                <a:gd name="T2" fmla="*/ 0 w 25494"/>
                <a:gd name="T3" fmla="*/ 0 h 21600"/>
                <a:gd name="T4" fmla="*/ 0 w 254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5494"/>
                <a:gd name="T10" fmla="*/ 0 h 21600"/>
                <a:gd name="T11" fmla="*/ 25494 w 254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94" h="21600" fill="none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</a:path>
                <a:path w="25494" h="21600" stroke="0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  <a:lnTo>
                    <a:pt x="12881" y="0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6" name="Arc 59"/>
            <p:cNvSpPr>
              <a:spLocks/>
            </p:cNvSpPr>
            <p:nvPr/>
          </p:nvSpPr>
          <p:spPr bwMode="auto">
            <a:xfrm>
              <a:off x="2160" y="1705"/>
              <a:ext cx="369" cy="332"/>
            </a:xfrm>
            <a:custGeom>
              <a:avLst/>
              <a:gdLst>
                <a:gd name="T0" fmla="*/ 0 w 21600"/>
                <a:gd name="T1" fmla="*/ 0 h 19265"/>
                <a:gd name="T2" fmla="*/ 0 w 21600"/>
                <a:gd name="T3" fmla="*/ 0 h 19265"/>
                <a:gd name="T4" fmla="*/ 0 w 21600"/>
                <a:gd name="T5" fmla="*/ 0 h 192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65"/>
                <a:gd name="T11" fmla="*/ 21600 w 21600"/>
                <a:gd name="T12" fmla="*/ 19265 h 192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65" fill="none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</a:path>
                <a:path w="21600" h="19265" stroke="0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  <a:lnTo>
                    <a:pt x="0" y="19265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0" name="Oval 60"/>
          <p:cNvSpPr>
            <a:spLocks noChangeArrowheads="1"/>
          </p:cNvSpPr>
          <p:nvPr/>
        </p:nvSpPr>
        <p:spPr bwMode="auto">
          <a:xfrm>
            <a:off x="3908770" y="3383190"/>
            <a:ext cx="934343" cy="943775"/>
          </a:xfrm>
          <a:prstGeom prst="ellipse">
            <a:avLst/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1" name="Oval 61"/>
          <p:cNvSpPr>
            <a:spLocks noChangeArrowheads="1"/>
          </p:cNvSpPr>
          <p:nvPr/>
        </p:nvSpPr>
        <p:spPr bwMode="auto">
          <a:xfrm>
            <a:off x="4105770" y="3586749"/>
            <a:ext cx="545971" cy="548994"/>
          </a:xfrm>
          <a:prstGeom prst="ellipse">
            <a:avLst/>
          </a:prstGeom>
          <a:solidFill>
            <a:srgbClr val="3561AD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59632" y="260648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SURVEILLÉE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BLEUE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2535129" y="5727109"/>
            <a:ext cx="3826753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</a:t>
            </a:r>
          </a:p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EXTERNE et INTERNE </a:t>
            </a:r>
          </a:p>
        </p:txBody>
      </p:sp>
    </p:spTree>
    <p:extLst>
      <p:ext uri="{BB962C8B-B14F-4D97-AF65-F5344CB8AC3E}">
        <p14:creationId xmlns:p14="http://schemas.microsoft.com/office/powerpoint/2010/main" val="8647607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2771800" y="2630765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008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008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59632" y="976903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VERTE</a:t>
            </a:r>
          </a:p>
        </p:txBody>
      </p:sp>
    </p:spTree>
    <p:extLst>
      <p:ext uri="{BB962C8B-B14F-4D97-AF65-F5344CB8AC3E}">
        <p14:creationId xmlns:p14="http://schemas.microsoft.com/office/powerpoint/2010/main" val="35489791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2771800" y="2342733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008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008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59632" y="188640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VERTE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2581612" y="5655101"/>
            <a:ext cx="3733780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</a:t>
            </a:r>
          </a:p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EXTERNE et INTERNE</a:t>
            </a:r>
          </a:p>
        </p:txBody>
      </p:sp>
    </p:spTree>
    <p:extLst>
      <p:ext uri="{BB962C8B-B14F-4D97-AF65-F5344CB8AC3E}">
        <p14:creationId xmlns:p14="http://schemas.microsoft.com/office/powerpoint/2010/main" val="19137396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132856"/>
            <a:ext cx="3225169" cy="3078064"/>
            <a:chOff x="2858999" y="2605872"/>
            <a:chExt cx="3417688" cy="3037096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858999" y="2605872"/>
              <a:ext cx="3417688" cy="3037096"/>
              <a:chOff x="1792" y="1705"/>
              <a:chExt cx="737" cy="707"/>
            </a:xfrm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4063838" y="3561431"/>
              <a:ext cx="990116" cy="931214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272597" y="3762281"/>
              <a:ext cx="578562" cy="541687"/>
            </a:xfrm>
            <a:prstGeom prst="ellipse">
              <a:avLst/>
            </a:prstGeom>
            <a:solidFill>
              <a:srgbClr val="FAFD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76852" y="303700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JAUNE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132856"/>
            <a:ext cx="3225169" cy="3078064"/>
            <a:chOff x="2858999" y="2605872"/>
            <a:chExt cx="3417688" cy="3037096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858999" y="2605872"/>
              <a:ext cx="3417688" cy="3037096"/>
              <a:chOff x="1792" y="1705"/>
              <a:chExt cx="737" cy="707"/>
            </a:xfrm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4063838" y="3561431"/>
              <a:ext cx="990116" cy="931214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272597" y="3762281"/>
              <a:ext cx="578562" cy="541687"/>
            </a:xfrm>
            <a:prstGeom prst="ellipse">
              <a:avLst/>
            </a:prstGeom>
            <a:solidFill>
              <a:srgbClr val="FAFD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76852" y="303700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JAUNE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97022" y="5445224"/>
            <a:ext cx="510296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INTERNE</a:t>
            </a:r>
          </a:p>
        </p:txBody>
      </p:sp>
    </p:spTree>
    <p:extLst>
      <p:ext uri="{BB962C8B-B14F-4D97-AF65-F5344CB8AC3E}">
        <p14:creationId xmlns:p14="http://schemas.microsoft.com/office/powerpoint/2010/main" val="34057990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2771800" y="2132856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FE7F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E7F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063573" y="413297"/>
            <a:ext cx="6624736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ORANGE</a:t>
            </a:r>
          </a:p>
        </p:txBody>
      </p:sp>
    </p:spTree>
    <p:extLst>
      <p:ext uri="{BB962C8B-B14F-4D97-AF65-F5344CB8AC3E}">
        <p14:creationId xmlns:p14="http://schemas.microsoft.com/office/powerpoint/2010/main" val="13919906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2771800" y="2132856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FE7F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E7F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063573" y="413297"/>
            <a:ext cx="6624736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ORANGE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97022" y="5445224"/>
            <a:ext cx="510296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INTERNE</a:t>
            </a:r>
          </a:p>
        </p:txBody>
      </p:sp>
    </p:spTree>
    <p:extLst>
      <p:ext uri="{BB962C8B-B14F-4D97-AF65-F5344CB8AC3E}">
        <p14:creationId xmlns:p14="http://schemas.microsoft.com/office/powerpoint/2010/main" val="350245149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CS paysage_pf">
  <a:themeElements>
    <a:clrScheme name="DCS paysage_p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CS paysage_p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CS paysage_p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S paysage_p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E:\Mes documents\patrick\CEA\DCS paysage_pf.pot</Template>
  <TotalTime>10881</TotalTime>
  <Words>87</Words>
  <Application>Microsoft Macintosh PowerPoint</Application>
  <PresentationFormat>Affichage à l'écran (4:3)</PresentationFormat>
  <Paragraphs>40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DCS paysage_pf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Européanisation de la normalisation RP</dc:title>
  <dc:creator>FRACAS Patrick</dc:creator>
  <cp:lastModifiedBy>JEROME SCHMITT</cp:lastModifiedBy>
  <cp:revision>232</cp:revision>
  <cp:lastPrinted>2020-06-10T15:27:02Z</cp:lastPrinted>
  <dcterms:created xsi:type="dcterms:W3CDTF">2002-10-17T21:06:45Z</dcterms:created>
  <dcterms:modified xsi:type="dcterms:W3CDTF">2023-04-02T19:16:20Z</dcterms:modified>
</cp:coreProperties>
</file>